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221B8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7012A-0AF8-4934-B5A2-C5187A354A5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0288E-B378-4E87-82ED-DD5856AB1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14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arge building&#10;&#10;Description automatically generated">
            <a:extLst>
              <a:ext uri="{FF2B5EF4-FFF2-40B4-BE49-F238E27FC236}">
                <a16:creationId xmlns:a16="http://schemas.microsoft.com/office/drawing/2014/main" id="{C9CBFA26-9EED-49ED-B331-70E67532F3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3" b="18490"/>
          <a:stretch/>
        </p:blipFill>
        <p:spPr>
          <a:xfrm>
            <a:off x="0" y="-23113"/>
            <a:ext cx="12184162" cy="56652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221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E1A86C13-37DC-4E96-BA21-ECE78F0187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5546189"/>
            <a:ext cx="1269556" cy="7700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FBE9574-F431-482E-9356-88E67FAD2D5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01507" y="5644587"/>
            <a:ext cx="1558173" cy="6088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272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845734"/>
            <a:ext cx="10058400" cy="3798852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0A6F-8D3A-4225-A5E7-D4CA16B425AD}" type="datetime1">
              <a:rPr lang="en-US" smtClean="0"/>
              <a:t>9/22/2020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00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221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9BC0-3D99-48D6-B837-EA5CF0553CAF}" type="datetime1">
              <a:rPr lang="en-US" smtClean="0"/>
              <a:t>9/22/2020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1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97280" y="1845734"/>
            <a:ext cx="10058400" cy="3798852"/>
          </a:xfrm>
          <a:prstGeom prst="rect">
            <a:avLst/>
          </a:prstGeom>
        </p:spPr>
        <p:txBody>
          <a:bodyPr/>
          <a:lstStyle>
            <a:lvl1pPr marL="91440" indent="-9144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 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DCF6-BFF6-4CB5-9CCA-9A340453ECE2}" type="datetime1">
              <a:rPr lang="en-US" smtClean="0"/>
              <a:t>9/22/2020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51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561F-8C79-420D-888D-C54E2D80B5E4}" type="datetime1">
              <a:rPr lang="en-US" smtClean="0"/>
              <a:t>9/22/2020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03966919-AB8D-4302-9DD3-2070463023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5546189"/>
            <a:ext cx="1269556" cy="7700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728CBE1-0C9F-4CB6-A1C1-F6C4FF0DF0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01507" y="5644587"/>
            <a:ext cx="1558173" cy="6088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7975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5"/>
            <a:ext cx="4937760" cy="38406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38406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AA05-6BB8-4334-A669-EBD284395C9C}" type="datetime1">
              <a:rPr lang="en-US" smtClean="0"/>
              <a:t>9/22/2020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14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0324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0324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16CF-C2FF-4693-95B4-EAF5757AF45C}" type="datetime1">
              <a:rPr lang="en-US" smtClean="0"/>
              <a:t>9/22/2020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7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7E39-2F5C-49CF-BA7C-30340BDA1586}" type="datetime1">
              <a:rPr lang="en-US" smtClean="0"/>
              <a:t>9/22/2020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62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221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A8F2-B5E2-424B-918C-C92E5B3619D5}" type="datetime1">
              <a:rPr lang="en-US" smtClean="0"/>
              <a:t>9/22/2020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35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221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33B41F8-5733-4070-A6F8-4795A8E58039}" type="datetime1">
              <a:rPr lang="en-US" smtClean="0"/>
              <a:t>9/22/2020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2BA81B-DC36-4E36-9DF8-07323C818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221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BFDB-65DE-4A58-8507-D0E725AFD81F}" type="datetime1">
              <a:rPr lang="en-US" smtClean="0"/>
              <a:t>9/22/2020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large building&#10;&#10;Description automatically generated">
            <a:extLst>
              <a:ext uri="{FF2B5EF4-FFF2-40B4-BE49-F238E27FC236}">
                <a16:creationId xmlns:a16="http://schemas.microsoft.com/office/drawing/2014/main" id="{039CB65E-061B-4030-B086-B5562C24FE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0" b="28231"/>
          <a:stretch/>
        </p:blipFill>
        <p:spPr>
          <a:xfrm>
            <a:off x="3175" y="0"/>
            <a:ext cx="12188825" cy="496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91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81789"/>
            <a:ext cx="12192000" cy="457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221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379885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D43BAB-BF0F-4BCB-BC30-8A3C0008A9E5}" type="datetime1">
              <a:rPr lang="en-US" smtClean="0"/>
              <a:t>9/22/2020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2BA81B-DC36-4E36-9DF8-07323C81855C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09E27449-A728-4604-8FFD-52E5538700D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01507" y="5644587"/>
            <a:ext cx="1558173" cy="6088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3F257C7F-267A-4440-A617-19105E0D6B5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5546189"/>
            <a:ext cx="1269556" cy="77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92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ADC5AA-2A74-4257-9CA6-363E3E84CF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0C9C3C7-981C-4BC4-AAE2-2E7FABA65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55620"/>
            <a:ext cx="10061171" cy="1143000"/>
          </a:xfrm>
        </p:spPr>
        <p:txBody>
          <a:bodyPr/>
          <a:lstStyle/>
          <a:p>
            <a:pPr algn="r"/>
            <a:r>
              <a:rPr lang="en-US" dirty="0"/>
              <a:t>Presenter and coauthors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25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B9C1-4ED8-4064-A61A-9077979BD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E6962-6326-4415-B54D-489BEE412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C0EFB-D0CD-48E3-9346-90D024113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2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902236-690A-420B-87DB-10297B1EB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1C61-9C52-4616-9BEA-B1E406EA71F6}" type="datetime1">
              <a:rPr lang="en-US" smtClean="0"/>
              <a:t>9/22/2020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85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C96A-8FC4-47AC-BAAB-12DB1C52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7C1F2-0087-4120-807D-18BCBDC98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4C1355-BE2A-4075-A4C7-70F7D786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3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4E804A-55B6-43B1-998B-E358F17D6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35AB-A31C-4E51-8F54-90489F2B9D47}" type="datetime1">
              <a:rPr lang="en-US" smtClean="0"/>
              <a:t>9/22/2020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19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4DDE6-13DB-4D7B-AF88-8D894C414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35A4A-19B5-4C33-B7F3-075E184E2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C1C5C-2629-449D-A6BC-E560E2244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z="1400" b="1" smtClean="0"/>
              <a:t>4</a:t>
            </a:fld>
            <a:endParaRPr lang="en-GB" sz="1400" b="1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0A3708-0987-4329-82A0-BEDA63505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AE0F-9F1B-4D76-AEA5-87FD14A78E73}" type="datetime1">
              <a:rPr lang="en-US" smtClean="0"/>
              <a:t>9/22/2020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26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EBE23-E1EA-43B5-8798-B0C1BE3A5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A714F-83B0-4238-9AAE-677696E23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4C522-1532-4DBF-BE97-5282739C4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5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F4D191-FE8C-4CED-8937-F7D4E5CD2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CBF3-AE22-4CC1-9D2F-B3A12642D4E0}" type="datetime1">
              <a:rPr lang="en-US" smtClean="0"/>
              <a:t>9/22/2020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69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D1F9B-E4AD-4AA9-8765-DF03E1D1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[…]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10D61-A158-453D-9CF0-53F93C846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E5D15B-85B3-48AA-AA8C-9902171C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6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6D5B0C-AAE4-4DB0-B2FA-D3D4CE472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59DB-F4F6-4F4B-90D0-182328C1D9B6}" type="datetime1">
              <a:rPr lang="en-US" smtClean="0"/>
              <a:t>9/22/2020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93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619BC4-0348-46FC-9E95-89E080853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Thank you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C76E36-64F3-45AE-BF66-9CA4FF8B3E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/>
              <a:t>Questions… 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DAB637-034B-4BF7-80B4-8DD6BAB7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A81B-DC36-4E36-9DF8-07323C81855C}" type="slidenum">
              <a:rPr lang="en-GB" smtClean="0"/>
              <a:t>7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0BC87B-44E1-4F23-8F66-11A57A644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198C-D36D-4EB7-ACE6-158119690E64}" type="datetime1">
              <a:rPr lang="en-US" smtClean="0"/>
              <a:t>9/22/2020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126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27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Presentation title</vt:lpstr>
      <vt:lpstr>Outline</vt:lpstr>
      <vt:lpstr>Introduction</vt:lpstr>
      <vt:lpstr>Literature Review</vt:lpstr>
      <vt:lpstr>Methodology</vt:lpstr>
      <vt:lpstr>[…]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2019-11-02T15:58:54Z</dcterms:created>
  <dcterms:modified xsi:type="dcterms:W3CDTF">2020-09-22T14:06:19Z</dcterms:modified>
</cp:coreProperties>
</file>